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719"/>
  </p:normalViewPr>
  <p:slideViewPr>
    <p:cSldViewPr snapToGrid="0" snapToObjects="1">
      <p:cViewPr varScale="1">
        <p:scale>
          <a:sx n="76" d="100"/>
          <a:sy n="76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8027600000000002E-2"/>
          <c:y val="7.2094199999999997E-2"/>
          <c:w val="0.95697200000000004"/>
          <c:h val="0.809285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CAAE8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A-6F40-A5E4-F8708293418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6C61B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A-6F40-A5E4-F87082934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DB Heavent"/>
              </a:defRPr>
            </a:pPr>
            <a:endParaRPr lang="en-TH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DB Heavent"/>
              </a:defRPr>
            </a:pPr>
            <a:endParaRPr lang="en-TH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307909999999999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DE5-E34B-80B6-9CEC8783B980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E5-E34B-80B6-9CEC8783B980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E5-E34B-80B6-9CEC8783B980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E5-E34B-80B6-9CEC8783B980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E5-E34B-80B6-9CEC8783B980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E5-E34B-80B6-9CEC8783B980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DB Heavent"/>
                    </a:defRPr>
                  </a:pPr>
                  <a:endParaRPr lang="en-TH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DE5-E34B-80B6-9CEC8783B980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DB Heavent"/>
                    </a:defRPr>
                  </a:pPr>
                  <a:endParaRPr lang="en-TH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DE5-E34B-80B6-9CEC8783B980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DB Heavent"/>
                    </a:defRPr>
                  </a:pPr>
                  <a:endParaRPr lang="en-TH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DE5-E34B-80B6-9CEC8783B980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DB Heavent"/>
                    </a:defRPr>
                  </a:pPr>
                  <a:endParaRPr lang="en-TH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DE5-E34B-80B6-9CEC8783B980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DB Heavent"/>
                    </a:defRPr>
                  </a:pPr>
                  <a:endParaRPr lang="en-TH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DE5-E34B-80B6-9CEC8783B980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DB Heavent"/>
                    </a:defRPr>
                  </a:pPr>
                  <a:endParaRPr lang="en-TH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DE5-E34B-80B6-9CEC8783B980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DB Heavent"/>
                  </a:defRPr>
                </a:pPr>
                <a:endParaRPr lang="en-TH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E5-E34B-80B6-9CEC8783B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1.65883E-3"/>
          <c:y val="0.94178600000000001"/>
          <c:w val="0.99668199999999996"/>
          <c:h val="5.82142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DBHeaventt-Light"/>
            </a:defRPr>
          </a:pPr>
          <a:endParaRPr lang="en-TH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csupport@kmutt.ac.t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csupport@kmutt.ac.t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csupport@kmutt.ac.t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9449741 [Converted]-01.jpg" descr="19449741 [Converted]-01.jpg"/>
          <p:cNvPicPr>
            <a:picLocks noChangeAspect="1"/>
          </p:cNvPicPr>
          <p:nvPr/>
        </p:nvPicPr>
        <p:blipFill>
          <a:blip r:embed="rId2"/>
          <a:srcRect l="1669" t="2693" r="1669" b="2693"/>
          <a:stretch>
            <a:fillRect/>
          </a:stretch>
        </p:blipFill>
        <p:spPr>
          <a:xfrm>
            <a:off x="-22576" y="21181"/>
            <a:ext cx="24429152" cy="1367363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"/>
          <p:cNvSpPr/>
          <p:nvPr/>
        </p:nvSpPr>
        <p:spPr>
          <a:xfrm>
            <a:off x="-16934" y="0"/>
            <a:ext cx="24417867" cy="13716000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สำนักคอมพิวเตอร์"/>
          <p:cNvSpPr txBox="1"/>
          <p:nvPr/>
        </p:nvSpPr>
        <p:spPr>
          <a:xfrm>
            <a:off x="1012789" y="7127757"/>
            <a:ext cx="2235842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 err="1"/>
              <a:t>สำนักคอมพิวเตอร์</a:t>
            </a:r>
            <a:endParaRPr dirty="0"/>
          </a:p>
        </p:txBody>
      </p:sp>
      <p:sp>
        <p:nvSpPr>
          <p:cNvPr id="154" name="COMPUTER CENTER"/>
          <p:cNvSpPr txBox="1"/>
          <p:nvPr/>
        </p:nvSpPr>
        <p:spPr>
          <a:xfrm>
            <a:off x="10133547" y="8909471"/>
            <a:ext cx="411690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spc="560">
                <a:solidFill>
                  <a:srgbClr val="FFFFFF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COMPUTER CENTER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838" y="4171527"/>
            <a:ext cx="2652325" cy="262829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© copyright 2021"/>
          <p:cNvSpPr txBox="1"/>
          <p:nvPr/>
        </p:nvSpPr>
        <p:spPr>
          <a:xfrm>
            <a:off x="11200761" y="13089901"/>
            <a:ext cx="19824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44">
                <a:solidFill>
                  <a:srgbClr val="FFFFFF"/>
                </a:solidFill>
                <a:latin typeface="DBHeavent-Thin"/>
                <a:ea typeface="DBHeavent-Thin"/>
                <a:cs typeface="DBHeavent-Thin"/>
                <a:sym typeface="DBHeavent-Thin"/>
              </a:defRPr>
            </a:lvl1pPr>
          </a:lstStyle>
          <a:p>
            <a:r>
              <a:t>© copyright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"/>
          <p:cNvSpPr txBox="1"/>
          <p:nvPr/>
        </p:nvSpPr>
        <p:spPr>
          <a:xfrm>
            <a:off x="390332" y="422013"/>
            <a:ext cx="2360333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</a:t>
            </a:r>
          </a:p>
        </p:txBody>
      </p:sp>
      <p:sp>
        <p:nvSpPr>
          <p:cNvPr id="240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D03B0-F97F-BA69-3DAD-CAB596BC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46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8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9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50" name="หารือทิศทางการพัฒนาสำนักคอม"/>
          <p:cNvSpPr txBox="1"/>
          <p:nvPr/>
        </p:nvSpPr>
        <p:spPr>
          <a:xfrm>
            <a:off x="717016" y="625305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51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717016" y="7151630"/>
            <a:ext cx="7253363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sp>
        <p:nvSpPr>
          <p:cNvPr id="252" name="หารือทิศทางการพัฒนาสำนักคอม"/>
          <p:cNvSpPr txBox="1"/>
          <p:nvPr/>
        </p:nvSpPr>
        <p:spPr>
          <a:xfrm>
            <a:off x="8282188" y="625305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53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8282188" y="7151630"/>
            <a:ext cx="725336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sp>
        <p:nvSpPr>
          <p:cNvPr id="254" name="หารือทิศทางการพัฒนาสำนักคอม"/>
          <p:cNvSpPr txBox="1"/>
          <p:nvPr/>
        </p:nvSpPr>
        <p:spPr>
          <a:xfrm>
            <a:off x="16413621" y="625305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55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16413621" y="7151630"/>
            <a:ext cx="725336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6" y="3842722"/>
            <a:ext cx="1995408" cy="1995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188" y="3842722"/>
            <a:ext cx="1995407" cy="1995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621" y="3842722"/>
            <a:ext cx="1995407" cy="1995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0B898A-CA34-17AE-E125-D37E3CD4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61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65" name="หารือทิศทางการพัฒนาสำนักคอม"/>
          <p:cNvSpPr txBox="1"/>
          <p:nvPr/>
        </p:nvSpPr>
        <p:spPr>
          <a:xfrm>
            <a:off x="717016" y="625305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66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717016" y="7151630"/>
            <a:ext cx="7253363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sp>
        <p:nvSpPr>
          <p:cNvPr id="267" name="หารือทิศทางการพัฒนาสำนักคอม"/>
          <p:cNvSpPr txBox="1"/>
          <p:nvPr/>
        </p:nvSpPr>
        <p:spPr>
          <a:xfrm>
            <a:off x="8282188" y="625305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68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8282188" y="7151630"/>
            <a:ext cx="725336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sp>
        <p:nvSpPr>
          <p:cNvPr id="269" name="หารือทิศทางการพัฒนาสำนักคอม"/>
          <p:cNvSpPr txBox="1"/>
          <p:nvPr/>
        </p:nvSpPr>
        <p:spPr>
          <a:xfrm>
            <a:off x="16413621" y="625305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70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16413621" y="7151630"/>
            <a:ext cx="725336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sp>
        <p:nvSpPr>
          <p:cNvPr id="271" name="Square"/>
          <p:cNvSpPr/>
          <p:nvPr/>
        </p:nvSpPr>
        <p:spPr>
          <a:xfrm>
            <a:off x="717016" y="5103045"/>
            <a:ext cx="911827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" name="01"/>
          <p:cNvSpPr txBox="1"/>
          <p:nvPr/>
        </p:nvSpPr>
        <p:spPr>
          <a:xfrm>
            <a:off x="898537" y="5151213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01</a:t>
            </a:r>
          </a:p>
        </p:txBody>
      </p:sp>
      <p:sp>
        <p:nvSpPr>
          <p:cNvPr id="273" name="Square"/>
          <p:cNvSpPr/>
          <p:nvPr/>
        </p:nvSpPr>
        <p:spPr>
          <a:xfrm>
            <a:off x="8282188" y="5103045"/>
            <a:ext cx="911826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" name="02"/>
          <p:cNvSpPr txBox="1"/>
          <p:nvPr/>
        </p:nvSpPr>
        <p:spPr>
          <a:xfrm>
            <a:off x="8463708" y="5151213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02</a:t>
            </a:r>
          </a:p>
        </p:txBody>
      </p:sp>
      <p:sp>
        <p:nvSpPr>
          <p:cNvPr id="275" name="Square"/>
          <p:cNvSpPr/>
          <p:nvPr/>
        </p:nvSpPr>
        <p:spPr>
          <a:xfrm>
            <a:off x="16413621" y="5103045"/>
            <a:ext cx="911826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" name="03"/>
          <p:cNvSpPr txBox="1"/>
          <p:nvPr/>
        </p:nvSpPr>
        <p:spPr>
          <a:xfrm>
            <a:off x="16595142" y="5151213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D125B2-C923-B881-95BF-D8A54A3D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ircle"/>
          <p:cNvSpPr/>
          <p:nvPr/>
        </p:nvSpPr>
        <p:spPr>
          <a:xfrm>
            <a:off x="2281745" y="3683172"/>
            <a:ext cx="6917310" cy="6917309"/>
          </a:xfrm>
          <a:prstGeom prst="ellipse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9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80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2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3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84" name="100 เครื่อง"/>
          <p:cNvSpPr txBox="1"/>
          <p:nvPr/>
        </p:nvSpPr>
        <p:spPr>
          <a:xfrm>
            <a:off x="3016377" y="5821250"/>
            <a:ext cx="479312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0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100 </a:t>
            </a:r>
            <a:r>
              <a:rPr dirty="0" err="1"/>
              <a:t>เครื่อง</a:t>
            </a:r>
            <a:endParaRPr dirty="0"/>
          </a:p>
        </p:txBody>
      </p:sp>
      <p:sp>
        <p:nvSpPr>
          <p:cNvPr id="285" name="มาม่าซูเปอร์แพทยสภา"/>
          <p:cNvSpPr txBox="1"/>
          <p:nvPr/>
        </p:nvSpPr>
        <p:spPr>
          <a:xfrm>
            <a:off x="3780971" y="7316730"/>
            <a:ext cx="391885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มาม่าซูเปอร์แพทยสภา</a:t>
            </a:r>
          </a:p>
        </p:txBody>
      </p:sp>
      <p:sp>
        <p:nvSpPr>
          <p:cNvPr id="286" name="Circle"/>
          <p:cNvSpPr/>
          <p:nvPr/>
        </p:nvSpPr>
        <p:spPr>
          <a:xfrm>
            <a:off x="8733345" y="3683172"/>
            <a:ext cx="6917310" cy="6917309"/>
          </a:xfrm>
          <a:prstGeom prst="ellipse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100 เครื่อง"/>
          <p:cNvSpPr txBox="1"/>
          <p:nvPr/>
        </p:nvSpPr>
        <p:spPr>
          <a:xfrm>
            <a:off x="9720751" y="5821250"/>
            <a:ext cx="494249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0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100 </a:t>
            </a:r>
            <a:r>
              <a:rPr dirty="0" err="1"/>
              <a:t>เครื่อง</a:t>
            </a:r>
            <a:endParaRPr dirty="0"/>
          </a:p>
        </p:txBody>
      </p:sp>
      <p:sp>
        <p:nvSpPr>
          <p:cNvPr id="288" name="มาม่าซูเปอร์แพทยสภา"/>
          <p:cNvSpPr txBox="1"/>
          <p:nvPr/>
        </p:nvSpPr>
        <p:spPr>
          <a:xfrm>
            <a:off x="10232570" y="7316730"/>
            <a:ext cx="391885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มาม่าซูเปอร์แพทยสภา</a:t>
            </a:r>
          </a:p>
        </p:txBody>
      </p:sp>
      <p:sp>
        <p:nvSpPr>
          <p:cNvPr id="289" name="Circle"/>
          <p:cNvSpPr/>
          <p:nvPr/>
        </p:nvSpPr>
        <p:spPr>
          <a:xfrm>
            <a:off x="15184945" y="3683172"/>
            <a:ext cx="6917310" cy="6917309"/>
          </a:xfrm>
          <a:prstGeom prst="ellipse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" name="100 เครื่อง"/>
          <p:cNvSpPr txBox="1"/>
          <p:nvPr/>
        </p:nvSpPr>
        <p:spPr>
          <a:xfrm>
            <a:off x="16107637" y="5821250"/>
            <a:ext cx="514043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0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100 </a:t>
            </a:r>
            <a:r>
              <a:rPr dirty="0" err="1"/>
              <a:t>เครื่อง</a:t>
            </a:r>
            <a:endParaRPr dirty="0"/>
          </a:p>
        </p:txBody>
      </p:sp>
      <p:sp>
        <p:nvSpPr>
          <p:cNvPr id="291" name="มาม่าซูเปอร์แพทยสภา"/>
          <p:cNvSpPr txBox="1"/>
          <p:nvPr/>
        </p:nvSpPr>
        <p:spPr>
          <a:xfrm>
            <a:off x="16684172" y="7316730"/>
            <a:ext cx="391885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มาม่าซูเปอร์แพทยสภา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363" y="62230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36" y="62230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AB0B41-25F0-1DE0-01E7-BC1EA2F46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 err="1"/>
              <a:t>หารือทิศทางการพัฒนาสำนักคอม</a:t>
            </a:r>
            <a:endParaRPr dirty="0"/>
          </a:p>
        </p:txBody>
      </p:sp>
      <p:sp>
        <p:nvSpPr>
          <p:cNvPr id="296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graphicFrame>
        <p:nvGraphicFramePr>
          <p:cNvPr id="300" name="2D Column Chart"/>
          <p:cNvGraphicFramePr/>
          <p:nvPr/>
        </p:nvGraphicFramePr>
        <p:xfrm>
          <a:off x="903376" y="3692615"/>
          <a:ext cx="21750142" cy="704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A2F2A59-8BEF-9526-1DC0-39009CB4C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303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6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graphicFrame>
        <p:nvGraphicFramePr>
          <p:cNvPr id="307" name="2D Pie Chart"/>
          <p:cNvGraphicFramePr/>
          <p:nvPr/>
        </p:nvGraphicFramePr>
        <p:xfrm>
          <a:off x="7506454" y="2172454"/>
          <a:ext cx="9371092" cy="1111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F5A7B57-3AD8-38C4-D9DF-25996E888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lenn-carstens-peters-npxXWgQ33ZQ-unsplash.jpg" descr="glenn-carstens-peters-npxXWgQ33ZQ-unsplash.jpg"/>
          <p:cNvPicPr>
            <a:picLocks noChangeAspect="1"/>
          </p:cNvPicPr>
          <p:nvPr/>
        </p:nvPicPr>
        <p:blipFill>
          <a:blip r:embed="rId2"/>
          <a:srcRect l="34802" r="10783"/>
          <a:stretch>
            <a:fillRect/>
          </a:stretch>
        </p:blipFill>
        <p:spPr>
          <a:xfrm>
            <a:off x="13217291" y="0"/>
            <a:ext cx="1121722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311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3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315" name="หารือทิศทางการพัฒนาสำนักคอม"/>
          <p:cNvSpPr txBox="1"/>
          <p:nvPr/>
        </p:nvSpPr>
        <p:spPr>
          <a:xfrm>
            <a:off x="546648" y="2639555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 err="1"/>
              <a:t>หารือทิศทางการพัฒนาสำนักคอม</a:t>
            </a:r>
            <a:endParaRPr dirty="0"/>
          </a:p>
        </p:txBody>
      </p:sp>
      <p:sp>
        <p:nvSpPr>
          <p:cNvPr id="316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546648" y="3474635"/>
            <a:ext cx="1057486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แอ็กชั่นออดิทอเรียมรามเทพรีพอร์ท</a:t>
            </a:r>
            <a:r>
              <a:rPr dirty="0"/>
              <a:t> </a:t>
            </a:r>
            <a:r>
              <a:rPr dirty="0" err="1"/>
              <a:t>น้องใหม่</a:t>
            </a:r>
            <a:r>
              <a:rPr dirty="0"/>
              <a:t> </a:t>
            </a:r>
            <a:r>
              <a:rPr dirty="0" err="1"/>
              <a:t>ลอร์ดสโลว์</a:t>
            </a:r>
            <a:r>
              <a:rPr dirty="0"/>
              <a:t> </a:t>
            </a:r>
            <a:r>
              <a:rPr dirty="0" err="1"/>
              <a:t>แบล็กแรลลี่มอคค่า</a:t>
            </a:r>
            <a:r>
              <a:rPr dirty="0"/>
              <a:t> </a:t>
            </a:r>
            <a:r>
              <a:rPr dirty="0" err="1"/>
              <a:t>ปูอัดดั๊มพ์</a:t>
            </a:r>
            <a:r>
              <a:rPr dirty="0"/>
              <a:t> </a:t>
            </a:r>
            <a:r>
              <a:rPr dirty="0" err="1"/>
              <a:t>ผลไม้เดโมเซี้ยว</a:t>
            </a:r>
            <a:endParaRPr dirty="0"/>
          </a:p>
        </p:txBody>
      </p:sp>
      <p:sp>
        <p:nvSpPr>
          <p:cNvPr id="317" name="หารือทิศทางการพัฒนาสำนักคอม"/>
          <p:cNvSpPr txBox="1"/>
          <p:nvPr/>
        </p:nvSpPr>
        <p:spPr>
          <a:xfrm>
            <a:off x="546648" y="6338180"/>
            <a:ext cx="6687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318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546648" y="7173261"/>
            <a:ext cx="1057486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แอ็กชั่นออดิทอเรียมรามเทพรีพอร์ท น้องใหม่ ลอร์ดสโลว์ แบล็กแรลลี่มอคค่า ปูอัดดั๊มพ์ ผลไม้เดโมเซี้ยว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16F3A-BC91-CECD-4CBF-9220C2E2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19449741 [Converted]-01.jpg" descr="19449741 [Converted]-01.jpg"/>
          <p:cNvPicPr>
            <a:picLocks noChangeAspect="1"/>
          </p:cNvPicPr>
          <p:nvPr/>
        </p:nvPicPr>
        <p:blipFill>
          <a:blip r:embed="rId2"/>
          <a:srcRect l="3401" t="31680"/>
          <a:stretch>
            <a:fillRect/>
          </a:stretch>
        </p:blipFill>
        <p:spPr>
          <a:xfrm>
            <a:off x="-14790" y="34418"/>
            <a:ext cx="24413579" cy="987371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ectangle"/>
          <p:cNvSpPr/>
          <p:nvPr/>
        </p:nvSpPr>
        <p:spPr>
          <a:xfrm>
            <a:off x="-19078" y="-31528"/>
            <a:ext cx="24417867" cy="9939660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87" y="10427534"/>
            <a:ext cx="1724700" cy="170907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สำนักคอมพิวเตอร์"/>
          <p:cNvSpPr txBox="1"/>
          <p:nvPr/>
        </p:nvSpPr>
        <p:spPr>
          <a:xfrm>
            <a:off x="595286" y="12364005"/>
            <a:ext cx="28479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สำนักคอมพิวเตอร์</a:t>
            </a:r>
          </a:p>
        </p:txBody>
      </p:sp>
      <p:sp>
        <p:nvSpPr>
          <p:cNvPr id="324" name="COMPUTER CENTER"/>
          <p:cNvSpPr txBox="1"/>
          <p:nvPr/>
        </p:nvSpPr>
        <p:spPr>
          <a:xfrm>
            <a:off x="932845" y="12927765"/>
            <a:ext cx="21727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spc="288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COMPUTER CENTER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A1F722-A0C9-9546-9B27-FEE588566CC6}"/>
              </a:ext>
            </a:extLst>
          </p:cNvPr>
          <p:cNvGrpSpPr/>
          <p:nvPr/>
        </p:nvGrpSpPr>
        <p:grpSpPr>
          <a:xfrm>
            <a:off x="8621995" y="10563009"/>
            <a:ext cx="13863924" cy="1930401"/>
            <a:chOff x="9937839" y="10563149"/>
            <a:chExt cx="13863924" cy="1930401"/>
          </a:xfrm>
        </p:grpSpPr>
        <p:sp>
          <p:nvSpPr>
            <p:cNvPr id="14" name="สำนักงานผู้อำนวยการ…">
              <a:extLst>
                <a:ext uri="{FF2B5EF4-FFF2-40B4-BE49-F238E27FC236}">
                  <a16:creationId xmlns:a16="http://schemas.microsoft.com/office/drawing/2014/main" id="{22B25CFE-8E80-9344-B493-6146C699EBD8}"/>
                </a:ext>
              </a:extLst>
            </p:cNvPr>
            <p:cNvSpPr txBox="1"/>
            <p:nvPr/>
          </p:nvSpPr>
          <p:spPr>
            <a:xfrm>
              <a:off x="9937839" y="10563149"/>
              <a:ext cx="2724095" cy="1473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pPr>
              <a:r>
                <a:rPr dirty="0" err="1"/>
                <a:t>สำนักงานผู้อำนวยการ</a:t>
              </a:r>
              <a:endParaRPr dirty="0"/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โทรศัพท์</a:t>
              </a:r>
              <a:r>
                <a:rPr dirty="0"/>
                <a:t> : 0-2470-9400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โทรสาร</a:t>
              </a:r>
              <a:r>
                <a:rPr dirty="0"/>
                <a:t> : 0-2427-9061</a:t>
              </a:r>
            </a:p>
          </p:txBody>
        </p:sp>
        <p:sp>
          <p:nvSpPr>
            <p:cNvPr id="15" name="ฝ่ายบริการคอมพิวเตอร์…">
              <a:extLst>
                <a:ext uri="{FF2B5EF4-FFF2-40B4-BE49-F238E27FC236}">
                  <a16:creationId xmlns:a16="http://schemas.microsoft.com/office/drawing/2014/main" id="{C00EF8B4-DD10-A84D-8953-8B34412AE3A5}"/>
                </a:ext>
              </a:extLst>
            </p:cNvPr>
            <p:cNvSpPr txBox="1"/>
            <p:nvPr/>
          </p:nvSpPr>
          <p:spPr>
            <a:xfrm>
              <a:off x="13505699" y="10563149"/>
              <a:ext cx="4024108" cy="1473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pPr>
              <a:r>
                <a:rPr dirty="0" err="1"/>
                <a:t>ฝ่ายบริการคอมพิวเตอร์</a:t>
              </a:r>
              <a:endParaRPr dirty="0"/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โทรศัพท์</a:t>
              </a:r>
              <a:r>
                <a:rPr dirty="0"/>
                <a:t> : 0-2470-9444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/>
                <a:t>Hotline : 111,9444 (</a:t>
              </a:r>
              <a:r>
                <a:rPr dirty="0" err="1"/>
                <a:t>หมายเลขภายใน</a:t>
              </a:r>
              <a:r>
                <a:rPr dirty="0"/>
                <a:t>)</a:t>
              </a:r>
            </a:p>
          </p:txBody>
        </p:sp>
        <p:sp>
          <p:nvSpPr>
            <p:cNvPr id="16" name="E-mail : ccsupport@kmutt.ac.th…">
              <a:extLst>
                <a:ext uri="{FF2B5EF4-FFF2-40B4-BE49-F238E27FC236}">
                  <a16:creationId xmlns:a16="http://schemas.microsoft.com/office/drawing/2014/main" id="{5302CF50-22D0-364A-BC5D-60F171194A99}"/>
                </a:ext>
              </a:extLst>
            </p:cNvPr>
            <p:cNvSpPr txBox="1"/>
            <p:nvPr/>
          </p:nvSpPr>
          <p:spPr>
            <a:xfrm>
              <a:off x="19052582" y="10563149"/>
              <a:ext cx="4749181" cy="1930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E-mail : </a:t>
              </a:r>
              <a:r>
                <a:rPr dirty="0">
                  <a:hlinkClick r:id="rId4"/>
                </a:rPr>
                <a:t>ccsupport@kmutt.ac.th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Facebook :</a:t>
              </a:r>
              <a:r>
                <a:rPr dirty="0"/>
                <a:t> Computer Center of KMUTT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Teams :</a:t>
              </a:r>
              <a:r>
                <a:rPr dirty="0"/>
                <a:t> ICT Service Desk For Staff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Website : </a:t>
              </a:r>
              <a:r>
                <a:rPr dirty="0"/>
                <a:t>http://</a:t>
              </a:r>
              <a:r>
                <a:rPr dirty="0" err="1"/>
                <a:t>cc.kmutt.ac.th</a:t>
              </a:r>
              <a:endParaRPr dirty="0"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7EEE0B65-F0CE-884E-85F4-802AAA0C7236}"/>
                </a:ext>
              </a:extLst>
            </p:cNvPr>
            <p:cNvSpPr/>
            <p:nvPr/>
          </p:nvSpPr>
          <p:spPr>
            <a:xfrm flipV="1">
              <a:off x="18759051" y="10563149"/>
              <a:ext cx="1" cy="1930401"/>
            </a:xfrm>
            <a:prstGeom prst="line">
              <a:avLst/>
            </a:prstGeom>
            <a:ln w="25400">
              <a:solidFill>
                <a:srgbClr val="D5D5D5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สำนักคอมพิวเตอร์"/>
          <p:cNvSpPr txBox="1"/>
          <p:nvPr/>
        </p:nvSpPr>
        <p:spPr>
          <a:xfrm>
            <a:off x="595286" y="12364005"/>
            <a:ext cx="28479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สำนักคอมพิวเตอร์</a:t>
            </a:r>
          </a:p>
        </p:txBody>
      </p:sp>
      <p:sp>
        <p:nvSpPr>
          <p:cNvPr id="331" name="COMPUTER CENTER"/>
          <p:cNvSpPr txBox="1"/>
          <p:nvPr/>
        </p:nvSpPr>
        <p:spPr>
          <a:xfrm>
            <a:off x="932845" y="12927765"/>
            <a:ext cx="21727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spc="288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COMPUTER CENTER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28ED5D-0036-094C-A2D5-C4E1228A398D}"/>
              </a:ext>
            </a:extLst>
          </p:cNvPr>
          <p:cNvGrpSpPr/>
          <p:nvPr/>
        </p:nvGrpSpPr>
        <p:grpSpPr>
          <a:xfrm>
            <a:off x="8621995" y="10563009"/>
            <a:ext cx="13863924" cy="1930401"/>
            <a:chOff x="9937839" y="10563149"/>
            <a:chExt cx="13863924" cy="1930401"/>
          </a:xfrm>
        </p:grpSpPr>
        <p:sp>
          <p:nvSpPr>
            <p:cNvPr id="332" name="สำนักงานผู้อำนวยการ…"/>
            <p:cNvSpPr txBox="1"/>
            <p:nvPr/>
          </p:nvSpPr>
          <p:spPr>
            <a:xfrm>
              <a:off x="9937839" y="10563149"/>
              <a:ext cx="2724095" cy="1473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pPr>
              <a:r>
                <a:rPr dirty="0" err="1"/>
                <a:t>สำนักงานผู้อำนวยการ</a:t>
              </a:r>
              <a:endParaRPr dirty="0"/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โทรศัพท์</a:t>
              </a:r>
              <a:r>
                <a:rPr dirty="0"/>
                <a:t> : 0-2470-9400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โทรสาร</a:t>
              </a:r>
              <a:r>
                <a:rPr dirty="0"/>
                <a:t> : 0-2427-9061</a:t>
              </a:r>
            </a:p>
          </p:txBody>
        </p:sp>
        <p:sp>
          <p:nvSpPr>
            <p:cNvPr id="333" name="ฝ่ายบริการคอมพิวเตอร์…"/>
            <p:cNvSpPr txBox="1"/>
            <p:nvPr/>
          </p:nvSpPr>
          <p:spPr>
            <a:xfrm>
              <a:off x="13505699" y="10563149"/>
              <a:ext cx="4024108" cy="1473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pPr>
              <a:r>
                <a:rPr dirty="0" err="1"/>
                <a:t>ฝ่ายบริการคอมพิวเตอร์</a:t>
              </a:r>
              <a:endParaRPr dirty="0"/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โทรศัพท์</a:t>
              </a:r>
              <a:r>
                <a:rPr dirty="0"/>
                <a:t> : 0-2470-9444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/>
                <a:t>Hotline : 111,9444 (</a:t>
              </a:r>
              <a:r>
                <a:rPr dirty="0" err="1"/>
                <a:t>หมายเลขภายใน</a:t>
              </a:r>
              <a:r>
                <a:rPr dirty="0"/>
                <a:t>)</a:t>
              </a:r>
            </a:p>
          </p:txBody>
        </p:sp>
        <p:sp>
          <p:nvSpPr>
            <p:cNvPr id="334" name="E-mail : ccsupport@kmutt.ac.th…"/>
            <p:cNvSpPr txBox="1"/>
            <p:nvPr/>
          </p:nvSpPr>
          <p:spPr>
            <a:xfrm>
              <a:off x="19052582" y="10563149"/>
              <a:ext cx="4749181" cy="1930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E-mail : </a:t>
              </a:r>
              <a:r>
                <a:rPr dirty="0">
                  <a:hlinkClick r:id="rId2"/>
                </a:rPr>
                <a:t>ccsupport@kmutt.ac.th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Facebook :</a:t>
              </a:r>
              <a:r>
                <a:rPr dirty="0"/>
                <a:t> Computer Center of KMUTT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Teams :</a:t>
              </a:r>
              <a:r>
                <a:rPr dirty="0"/>
                <a:t> ICT Service Desk For Staff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Website : </a:t>
              </a:r>
              <a:r>
                <a:rPr dirty="0"/>
                <a:t>http://</a:t>
              </a:r>
              <a:r>
                <a:rPr dirty="0" err="1"/>
                <a:t>cc.kmutt.ac.th</a:t>
              </a:r>
              <a:endParaRPr dirty="0"/>
            </a:p>
          </p:txBody>
        </p:sp>
        <p:sp>
          <p:nvSpPr>
            <p:cNvPr id="335" name="Line"/>
            <p:cNvSpPr/>
            <p:nvPr/>
          </p:nvSpPr>
          <p:spPr>
            <a:xfrm flipV="1">
              <a:off x="18759051" y="10563149"/>
              <a:ext cx="1" cy="1930401"/>
            </a:xfrm>
            <a:prstGeom prst="line">
              <a:avLst/>
            </a:prstGeom>
            <a:ln w="25400">
              <a:solidFill>
                <a:srgbClr val="D5D5D5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pic>
        <p:nvPicPr>
          <p:cNvPr id="3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77" y="10563009"/>
            <a:ext cx="1412720" cy="1709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19449741 [Converted]-01.jpg" descr="19449741 [Converted]-01.jpg"/>
          <p:cNvPicPr>
            <a:picLocks noChangeAspect="1"/>
          </p:cNvPicPr>
          <p:nvPr/>
        </p:nvPicPr>
        <p:blipFill>
          <a:blip r:embed="rId4"/>
          <a:srcRect l="3401" t="31680"/>
          <a:stretch>
            <a:fillRect/>
          </a:stretch>
        </p:blipFill>
        <p:spPr>
          <a:xfrm>
            <a:off x="-14790" y="34418"/>
            <a:ext cx="24413579" cy="987371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ctangle"/>
          <p:cNvSpPr/>
          <p:nvPr/>
        </p:nvSpPr>
        <p:spPr>
          <a:xfrm>
            <a:off x="-19078" y="-6451"/>
            <a:ext cx="24417867" cy="9939660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8ED5D-0036-094C-A2D5-C4E1228A398D}"/>
              </a:ext>
            </a:extLst>
          </p:cNvPr>
          <p:cNvGrpSpPr/>
          <p:nvPr/>
        </p:nvGrpSpPr>
        <p:grpSpPr>
          <a:xfrm>
            <a:off x="8621995" y="10563009"/>
            <a:ext cx="13863924" cy="1930401"/>
            <a:chOff x="9937839" y="10563149"/>
            <a:chExt cx="13863924" cy="1930401"/>
          </a:xfrm>
        </p:grpSpPr>
        <p:sp>
          <p:nvSpPr>
            <p:cNvPr id="332" name="สำนักงานผู้อำนวยการ…"/>
            <p:cNvSpPr txBox="1"/>
            <p:nvPr/>
          </p:nvSpPr>
          <p:spPr>
            <a:xfrm>
              <a:off x="9937839" y="10563149"/>
              <a:ext cx="2724095" cy="1473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pPr>
              <a:r>
                <a:rPr dirty="0" err="1"/>
                <a:t>สำนักงานผู้อำนวยการ</a:t>
              </a:r>
              <a:endParaRPr dirty="0"/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โทรศัพท์</a:t>
              </a:r>
              <a:r>
                <a:rPr dirty="0"/>
                <a:t> : 0-2470-9400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โทรสาร</a:t>
              </a:r>
              <a:r>
                <a:rPr dirty="0"/>
                <a:t> : 0-2427-9061</a:t>
              </a:r>
            </a:p>
          </p:txBody>
        </p:sp>
        <p:sp>
          <p:nvSpPr>
            <p:cNvPr id="333" name="ฝ่ายบริการคอมพิวเตอร์…"/>
            <p:cNvSpPr txBox="1"/>
            <p:nvPr/>
          </p:nvSpPr>
          <p:spPr>
            <a:xfrm>
              <a:off x="13505699" y="10563149"/>
              <a:ext cx="4024108" cy="1473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pPr>
              <a:r>
                <a:rPr dirty="0" err="1"/>
                <a:t>ฝ่ายบริการคอมพิวเตอร์</a:t>
              </a:r>
              <a:endParaRPr dirty="0"/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 err="1"/>
                <a:t>โทรศัพท์</a:t>
              </a:r>
              <a:r>
                <a:rPr dirty="0"/>
                <a:t> : 0-2470-9444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Heaventt-Light"/>
                  <a:ea typeface="DBHeaventt-Light"/>
                  <a:cs typeface="DBHeaventt-Light"/>
                  <a:sym typeface="DBHeaventt-Light"/>
                </a:defRPr>
              </a:pPr>
              <a:r>
                <a:rPr dirty="0"/>
                <a:t>Hotline : 111,9444 (</a:t>
              </a:r>
              <a:r>
                <a:rPr dirty="0" err="1"/>
                <a:t>หมายเลขภายใน</a:t>
              </a:r>
              <a:r>
                <a:rPr dirty="0"/>
                <a:t>)</a:t>
              </a:r>
            </a:p>
          </p:txBody>
        </p:sp>
        <p:sp>
          <p:nvSpPr>
            <p:cNvPr id="334" name="E-mail : ccsupport@kmutt.ac.th…"/>
            <p:cNvSpPr txBox="1"/>
            <p:nvPr/>
          </p:nvSpPr>
          <p:spPr>
            <a:xfrm>
              <a:off x="19052582" y="10563149"/>
              <a:ext cx="4749181" cy="1930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E-mail : </a:t>
              </a:r>
              <a:r>
                <a:rPr dirty="0">
                  <a:hlinkClick r:id="rId2"/>
                </a:rPr>
                <a:t>ccsupport@kmutt.ac.th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Facebook :</a:t>
              </a:r>
              <a:r>
                <a:rPr dirty="0"/>
                <a:t> Computer Center of KMUTT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Teams :</a:t>
              </a:r>
              <a:r>
                <a:rPr dirty="0"/>
                <a:t> ICT Service Desk For Staff</a:t>
              </a:r>
            </a:p>
            <a:p>
              <a:pPr algn="l">
                <a:defRPr sz="300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pPr>
              <a:r>
                <a:rPr b="1" dirty="0"/>
                <a:t>Website : </a:t>
              </a:r>
              <a:r>
                <a:rPr dirty="0"/>
                <a:t>http://</a:t>
              </a:r>
              <a:r>
                <a:rPr dirty="0" err="1"/>
                <a:t>cc.kmutt.ac.th</a:t>
              </a:r>
              <a:endParaRPr dirty="0"/>
            </a:p>
          </p:txBody>
        </p:sp>
        <p:sp>
          <p:nvSpPr>
            <p:cNvPr id="335" name="Line"/>
            <p:cNvSpPr/>
            <p:nvPr/>
          </p:nvSpPr>
          <p:spPr>
            <a:xfrm flipV="1">
              <a:off x="18759051" y="10563149"/>
              <a:ext cx="1" cy="1930401"/>
            </a:xfrm>
            <a:prstGeom prst="line">
              <a:avLst/>
            </a:prstGeom>
            <a:ln w="25400">
              <a:solidFill>
                <a:srgbClr val="D5D5D5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pic>
        <p:nvPicPr>
          <p:cNvPr id="337" name="19449741 [Converted]-01.jpg" descr="19449741 [Converted]-01.jpg"/>
          <p:cNvPicPr>
            <a:picLocks noChangeAspect="1"/>
          </p:cNvPicPr>
          <p:nvPr/>
        </p:nvPicPr>
        <p:blipFill>
          <a:blip r:embed="rId3"/>
          <a:srcRect l="3401" t="31680"/>
          <a:stretch>
            <a:fillRect/>
          </a:stretch>
        </p:blipFill>
        <p:spPr>
          <a:xfrm>
            <a:off x="-14790" y="34418"/>
            <a:ext cx="24413579" cy="987371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ctangle"/>
          <p:cNvSpPr/>
          <p:nvPr/>
        </p:nvSpPr>
        <p:spPr>
          <a:xfrm>
            <a:off x="-19078" y="-6451"/>
            <a:ext cx="24417867" cy="9939660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7CF44-4D7A-CCC3-9C16-4627BB516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87" y="10639209"/>
            <a:ext cx="29591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56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19449741 [Converted]-01.jpg" descr="19449741 [Converted]-01.jpg"/>
          <p:cNvPicPr>
            <a:picLocks noChangeAspect="1"/>
          </p:cNvPicPr>
          <p:nvPr/>
        </p:nvPicPr>
        <p:blipFill>
          <a:blip r:embed="rId2"/>
          <a:srcRect l="1669" t="2693" r="1669" b="2693"/>
          <a:stretch>
            <a:fillRect/>
          </a:stretch>
        </p:blipFill>
        <p:spPr>
          <a:xfrm>
            <a:off x="-22576" y="21181"/>
            <a:ext cx="24429152" cy="1367363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"/>
          <p:cNvSpPr/>
          <p:nvPr/>
        </p:nvSpPr>
        <p:spPr>
          <a:xfrm>
            <a:off x="-16934" y="0"/>
            <a:ext cx="24417867" cy="13716000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สำนักคอมพิวเตอร์"/>
          <p:cNvSpPr txBox="1"/>
          <p:nvPr/>
        </p:nvSpPr>
        <p:spPr>
          <a:xfrm>
            <a:off x="10426349" y="2479095"/>
            <a:ext cx="353130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สำนักคอมพิวเตอร์</a:t>
            </a:r>
          </a:p>
        </p:txBody>
      </p:sp>
      <p:sp>
        <p:nvSpPr>
          <p:cNvPr id="161" name="COMPUTER CENTER"/>
          <p:cNvSpPr txBox="1"/>
          <p:nvPr/>
        </p:nvSpPr>
        <p:spPr>
          <a:xfrm>
            <a:off x="10991248" y="3217952"/>
            <a:ext cx="24015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spc="320">
                <a:solidFill>
                  <a:srgbClr val="FFFFFF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COMPUTER CENTER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206" y="698783"/>
            <a:ext cx="1591589" cy="157716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© copyright 2021"/>
          <p:cNvSpPr txBox="1"/>
          <p:nvPr/>
        </p:nvSpPr>
        <p:spPr>
          <a:xfrm>
            <a:off x="11200761" y="13089901"/>
            <a:ext cx="19824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44">
                <a:solidFill>
                  <a:srgbClr val="FFFFFF"/>
                </a:solidFill>
                <a:latin typeface="DBHeavent-Thin"/>
                <a:ea typeface="DBHeavent-Thin"/>
                <a:cs typeface="DBHeavent-Thin"/>
                <a:sym typeface="DBHeavent-Thin"/>
              </a:defRPr>
            </a:lvl1pPr>
          </a:lstStyle>
          <a:p>
            <a:r>
              <a:t>© copyright 2021</a:t>
            </a:r>
          </a:p>
        </p:txBody>
      </p:sp>
      <p:sp>
        <p:nvSpPr>
          <p:cNvPr id="164" name="หารือทิศทางการพัฒนาสำนักคอม"/>
          <p:cNvSpPr txBox="1"/>
          <p:nvPr/>
        </p:nvSpPr>
        <p:spPr>
          <a:xfrm>
            <a:off x="788787" y="6423768"/>
            <a:ext cx="22806427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 err="1"/>
              <a:t>หารือทิศทางการพัฒนาสำนักคอม</a:t>
            </a:r>
            <a:endParaRPr dirty="0"/>
          </a:p>
        </p:txBody>
      </p:sp>
      <p:sp>
        <p:nvSpPr>
          <p:cNvPr id="165" name="11.02.2021"/>
          <p:cNvSpPr txBox="1"/>
          <p:nvPr/>
        </p:nvSpPr>
        <p:spPr>
          <a:xfrm>
            <a:off x="11020257" y="8230882"/>
            <a:ext cx="234348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spc="560">
                <a:solidFill>
                  <a:srgbClr val="FFFFFF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11.02.2021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quare"/>
          <p:cNvSpPr/>
          <p:nvPr/>
        </p:nvSpPr>
        <p:spPr>
          <a:xfrm>
            <a:off x="735501" y="8929121"/>
            <a:ext cx="2540001" cy="2540001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1" name="#f7941d"/>
          <p:cNvSpPr txBox="1"/>
          <p:nvPr/>
        </p:nvSpPr>
        <p:spPr>
          <a:xfrm>
            <a:off x="913448" y="10749918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#f7941d </a:t>
            </a:r>
          </a:p>
        </p:txBody>
      </p:sp>
      <p:sp>
        <p:nvSpPr>
          <p:cNvPr id="342" name="Square"/>
          <p:cNvSpPr/>
          <p:nvPr/>
        </p:nvSpPr>
        <p:spPr>
          <a:xfrm>
            <a:off x="3392117" y="8929121"/>
            <a:ext cx="2540001" cy="2540001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" name="#00aeef"/>
          <p:cNvSpPr txBox="1"/>
          <p:nvPr/>
        </p:nvSpPr>
        <p:spPr>
          <a:xfrm>
            <a:off x="3570064" y="10749918"/>
            <a:ext cx="17461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#00aeef</a:t>
            </a:r>
          </a:p>
        </p:txBody>
      </p:sp>
      <p:sp>
        <p:nvSpPr>
          <p:cNvPr id="344" name="Square"/>
          <p:cNvSpPr/>
          <p:nvPr/>
        </p:nvSpPr>
        <p:spPr>
          <a:xfrm>
            <a:off x="6048733" y="8929121"/>
            <a:ext cx="2540001" cy="2540001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" name="#0093B2"/>
          <p:cNvSpPr txBox="1"/>
          <p:nvPr/>
        </p:nvSpPr>
        <p:spPr>
          <a:xfrm>
            <a:off x="6226681" y="10749918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#0093B2</a:t>
            </a:r>
          </a:p>
        </p:txBody>
      </p:sp>
      <p:sp>
        <p:nvSpPr>
          <p:cNvPr id="346" name="Colors"/>
          <p:cNvSpPr txBox="1"/>
          <p:nvPr/>
        </p:nvSpPr>
        <p:spPr>
          <a:xfrm>
            <a:off x="737157" y="8065641"/>
            <a:ext cx="505652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spc="350">
                <a:solidFill>
                  <a:srgbClr val="929292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Colors </a:t>
            </a:r>
          </a:p>
        </p:txBody>
      </p:sp>
      <p:sp>
        <p:nvSpPr>
          <p:cNvPr id="347" name="STYLE GUIDE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STYLE GUIDE</a:t>
            </a:r>
          </a:p>
        </p:txBody>
      </p:sp>
      <p:sp>
        <p:nvSpPr>
          <p:cNvPr id="348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9" name="Square"/>
          <p:cNvSpPr/>
          <p:nvPr/>
        </p:nvSpPr>
        <p:spPr>
          <a:xfrm>
            <a:off x="8705349" y="8929120"/>
            <a:ext cx="2540001" cy="2540001"/>
          </a:xfrm>
          <a:prstGeom prst="rect">
            <a:avLst/>
          </a:prstGeom>
          <a:solidFill>
            <a:srgbClr val="0000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#0000B2"/>
          <p:cNvSpPr txBox="1"/>
          <p:nvPr/>
        </p:nvSpPr>
        <p:spPr>
          <a:xfrm>
            <a:off x="8883297" y="10749918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#0000B2</a:t>
            </a:r>
          </a:p>
        </p:txBody>
      </p:sp>
      <p:sp>
        <p:nvSpPr>
          <p:cNvPr id="351" name="Square"/>
          <p:cNvSpPr/>
          <p:nvPr/>
        </p:nvSpPr>
        <p:spPr>
          <a:xfrm>
            <a:off x="11361966" y="8929120"/>
            <a:ext cx="2540001" cy="25400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#5E5E5E"/>
          <p:cNvSpPr txBox="1"/>
          <p:nvPr/>
        </p:nvSpPr>
        <p:spPr>
          <a:xfrm>
            <a:off x="11539913" y="10749918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#5E5E5E</a:t>
            </a:r>
          </a:p>
        </p:txBody>
      </p:sp>
      <p:sp>
        <p:nvSpPr>
          <p:cNvPr id="353" name="หารือทิศทางการพัฒนาสำนักคอม"/>
          <p:cNvSpPr txBox="1"/>
          <p:nvPr/>
        </p:nvSpPr>
        <p:spPr>
          <a:xfrm>
            <a:off x="611297" y="2241751"/>
            <a:ext cx="78894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354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8509920" y="2580275"/>
            <a:ext cx="1529163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</a:t>
            </a:r>
            <a:endParaRPr dirty="0"/>
          </a:p>
        </p:txBody>
      </p:sp>
      <p:sp>
        <p:nvSpPr>
          <p:cNvPr id="355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8500757" y="4070873"/>
            <a:ext cx="725336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แอ็กชั่นออดิทอเรียมรามเทพรีพอร์ท</a:t>
            </a:r>
            <a:r>
              <a:rPr dirty="0"/>
              <a:t> </a:t>
            </a:r>
            <a:r>
              <a:rPr dirty="0" err="1"/>
              <a:t>น้องใหม่</a:t>
            </a:r>
            <a:r>
              <a:rPr dirty="0"/>
              <a:t> </a:t>
            </a:r>
            <a:r>
              <a:rPr dirty="0" err="1"/>
              <a:t>ลอร์ดสโลว์</a:t>
            </a:r>
            <a:r>
              <a:rPr dirty="0"/>
              <a:t> </a:t>
            </a:r>
            <a:r>
              <a:rPr dirty="0" err="1"/>
              <a:t>แบล็กแรลลี่มอคค่า</a:t>
            </a:r>
            <a:r>
              <a:rPr dirty="0"/>
              <a:t> </a:t>
            </a:r>
            <a:r>
              <a:rPr dirty="0" err="1"/>
              <a:t>ปูอัดดั๊มพ์</a:t>
            </a:r>
            <a:r>
              <a:rPr dirty="0"/>
              <a:t> </a:t>
            </a:r>
            <a:r>
              <a:rPr dirty="0" err="1"/>
              <a:t>ผลไม้เดโมเซี้ยว</a:t>
            </a:r>
            <a:endParaRPr dirty="0"/>
          </a:p>
        </p:txBody>
      </p:sp>
      <p:sp>
        <p:nvSpPr>
          <p:cNvPr id="356" name="Title : DB Heavent (Bold) 50px"/>
          <p:cNvSpPr txBox="1"/>
          <p:nvPr/>
        </p:nvSpPr>
        <p:spPr>
          <a:xfrm>
            <a:off x="611297" y="2024484"/>
            <a:ext cx="72533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solidFill>
                  <a:schemeClr val="accent4">
                    <a:hueOff val="-1247790"/>
                    <a:lumOff val="-12326"/>
                  </a:schemeClr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/>
              <a:t>Title : DB </a:t>
            </a:r>
            <a:r>
              <a:rPr dirty="0" err="1"/>
              <a:t>Heavent</a:t>
            </a:r>
            <a:r>
              <a:rPr dirty="0"/>
              <a:t> (Bold) 50px</a:t>
            </a:r>
          </a:p>
        </p:txBody>
      </p:sp>
      <p:sp>
        <p:nvSpPr>
          <p:cNvPr id="357" name="Description : DB Heavent (Regular) 30px"/>
          <p:cNvSpPr txBox="1"/>
          <p:nvPr/>
        </p:nvSpPr>
        <p:spPr>
          <a:xfrm>
            <a:off x="8509920" y="2025628"/>
            <a:ext cx="72533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solidFill>
                  <a:schemeClr val="accent4">
                    <a:hueOff val="-1247790"/>
                    <a:lumOff val="-12326"/>
                  </a:schemeClr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Description : DB Heavent (Regular) 30px</a:t>
            </a:r>
          </a:p>
        </p:txBody>
      </p:sp>
      <p:sp>
        <p:nvSpPr>
          <p:cNvPr id="358" name="100 เครื่อง"/>
          <p:cNvSpPr txBox="1"/>
          <p:nvPr/>
        </p:nvSpPr>
        <p:spPr>
          <a:xfrm>
            <a:off x="571364" y="4435463"/>
            <a:ext cx="536075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0000" b="1">
                <a:solidFill>
                  <a:srgbClr val="0093B2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100 </a:t>
            </a:r>
            <a:r>
              <a:rPr dirty="0" err="1"/>
              <a:t>เครื่อง</a:t>
            </a:r>
            <a:endParaRPr dirty="0"/>
          </a:p>
        </p:txBody>
      </p:sp>
      <p:sp>
        <p:nvSpPr>
          <p:cNvPr id="359" name="มาม่าซูเปอร์แพทยสภา"/>
          <p:cNvSpPr txBox="1"/>
          <p:nvPr/>
        </p:nvSpPr>
        <p:spPr>
          <a:xfrm>
            <a:off x="1292310" y="5973409"/>
            <a:ext cx="391885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มาม่าซูเปอร์แพทยสภา</a:t>
            </a:r>
            <a:endParaRPr dirty="0"/>
          </a:p>
        </p:txBody>
      </p:sp>
      <p:sp>
        <p:nvSpPr>
          <p:cNvPr id="360" name="Infographic : DB Heavent (Bold) 100px + DB Heavent (Regular) 40px"/>
          <p:cNvSpPr txBox="1"/>
          <p:nvPr/>
        </p:nvSpPr>
        <p:spPr>
          <a:xfrm>
            <a:off x="651229" y="3819237"/>
            <a:ext cx="72533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solidFill>
                  <a:schemeClr val="accent4">
                    <a:hueOff val="-1247790"/>
                    <a:lumOff val="-12326"/>
                  </a:schemeClr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/>
              <a:t>Infographic : DB </a:t>
            </a:r>
            <a:r>
              <a:rPr dirty="0" err="1"/>
              <a:t>Heavent</a:t>
            </a:r>
            <a:r>
              <a:rPr dirty="0"/>
              <a:t> (Bold) 100px + DB </a:t>
            </a:r>
            <a:r>
              <a:rPr dirty="0" err="1"/>
              <a:t>Heavent</a:t>
            </a:r>
            <a:r>
              <a:rPr dirty="0"/>
              <a:t> (Regular) 40px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quare"/>
          <p:cNvSpPr/>
          <p:nvPr/>
        </p:nvSpPr>
        <p:spPr>
          <a:xfrm>
            <a:off x="14847628" y="6489742"/>
            <a:ext cx="2540001" cy="2540001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#f7941d"/>
          <p:cNvSpPr txBox="1"/>
          <p:nvPr/>
        </p:nvSpPr>
        <p:spPr>
          <a:xfrm>
            <a:off x="15025575" y="8310540"/>
            <a:ext cx="17461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#f7941d </a:t>
            </a:r>
          </a:p>
        </p:txBody>
      </p:sp>
      <p:sp>
        <p:nvSpPr>
          <p:cNvPr id="364" name="Square"/>
          <p:cNvSpPr/>
          <p:nvPr/>
        </p:nvSpPr>
        <p:spPr>
          <a:xfrm>
            <a:off x="17504244" y="6489742"/>
            <a:ext cx="2540001" cy="2540001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5" name="#00aeef"/>
          <p:cNvSpPr txBox="1"/>
          <p:nvPr/>
        </p:nvSpPr>
        <p:spPr>
          <a:xfrm>
            <a:off x="17682192" y="8310540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#00aeef</a:t>
            </a:r>
          </a:p>
        </p:txBody>
      </p:sp>
      <p:sp>
        <p:nvSpPr>
          <p:cNvPr id="366" name="Square"/>
          <p:cNvSpPr/>
          <p:nvPr/>
        </p:nvSpPr>
        <p:spPr>
          <a:xfrm>
            <a:off x="14847628" y="10514734"/>
            <a:ext cx="2540001" cy="2540001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7" name="#0093B2"/>
          <p:cNvSpPr txBox="1"/>
          <p:nvPr/>
        </p:nvSpPr>
        <p:spPr>
          <a:xfrm>
            <a:off x="15025575" y="12335532"/>
            <a:ext cx="17461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#0093B2</a:t>
            </a:r>
          </a:p>
        </p:txBody>
      </p:sp>
      <p:sp>
        <p:nvSpPr>
          <p:cNvPr id="368" name="Square"/>
          <p:cNvSpPr/>
          <p:nvPr/>
        </p:nvSpPr>
        <p:spPr>
          <a:xfrm>
            <a:off x="17504244" y="10514734"/>
            <a:ext cx="2540001" cy="25400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#ffff00"/>
          <p:cNvSpPr txBox="1"/>
          <p:nvPr/>
        </p:nvSpPr>
        <p:spPr>
          <a:xfrm>
            <a:off x="17682192" y="12335532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000000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#ffff00</a:t>
            </a:r>
          </a:p>
        </p:txBody>
      </p:sp>
      <p:sp>
        <p:nvSpPr>
          <p:cNvPr id="370" name="Square"/>
          <p:cNvSpPr/>
          <p:nvPr/>
        </p:nvSpPr>
        <p:spPr>
          <a:xfrm>
            <a:off x="20160860" y="10514734"/>
            <a:ext cx="2540001" cy="25400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#5E5E5E"/>
          <p:cNvSpPr txBox="1"/>
          <p:nvPr/>
        </p:nvSpPr>
        <p:spPr>
          <a:xfrm>
            <a:off x="20338808" y="12335532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#5E5E5E</a:t>
            </a:r>
          </a:p>
        </p:txBody>
      </p:sp>
      <p:sp>
        <p:nvSpPr>
          <p:cNvPr id="372" name="Logo colors"/>
          <p:cNvSpPr txBox="1"/>
          <p:nvPr/>
        </p:nvSpPr>
        <p:spPr>
          <a:xfrm>
            <a:off x="14849284" y="5425521"/>
            <a:ext cx="505652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Logo colors</a:t>
            </a:r>
          </a:p>
        </p:txBody>
      </p:sp>
      <p:sp>
        <p:nvSpPr>
          <p:cNvPr id="373" name="Website colors"/>
          <p:cNvSpPr txBox="1"/>
          <p:nvPr/>
        </p:nvSpPr>
        <p:spPr>
          <a:xfrm>
            <a:off x="14829310" y="9450513"/>
            <a:ext cx="505652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Website colors</a:t>
            </a:r>
          </a:p>
        </p:txBody>
      </p:sp>
      <p:sp>
        <p:nvSpPr>
          <p:cNvPr id="374" name="Rectangle"/>
          <p:cNvSpPr/>
          <p:nvPr/>
        </p:nvSpPr>
        <p:spPr>
          <a:xfrm>
            <a:off x="-60721" y="0"/>
            <a:ext cx="13829319" cy="13716001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8" y="5676205"/>
            <a:ext cx="3291131" cy="3983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CClogo[].png" descr="CClogo[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51" y="1776452"/>
            <a:ext cx="2417879" cy="3017353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Normal"/>
          <p:cNvSpPr txBox="1"/>
          <p:nvPr/>
        </p:nvSpPr>
        <p:spPr>
          <a:xfrm>
            <a:off x="561866" y="9837593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Normal</a:t>
            </a:r>
          </a:p>
        </p:txBody>
      </p:sp>
      <p:sp>
        <p:nvSpPr>
          <p:cNvPr id="380" name="On dark"/>
          <p:cNvSpPr txBox="1"/>
          <p:nvPr/>
        </p:nvSpPr>
        <p:spPr>
          <a:xfrm>
            <a:off x="4667969" y="9837593"/>
            <a:ext cx="17461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On dark</a:t>
            </a:r>
          </a:p>
        </p:txBody>
      </p:sp>
      <p:sp>
        <p:nvSpPr>
          <p:cNvPr id="381" name="On light"/>
          <p:cNvSpPr txBox="1"/>
          <p:nvPr/>
        </p:nvSpPr>
        <p:spPr>
          <a:xfrm>
            <a:off x="9066637" y="9837593"/>
            <a:ext cx="1746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t>On light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F7C15-7F7F-E246-98A2-8EC083204D24}"/>
              </a:ext>
            </a:extLst>
          </p:cNvPr>
          <p:cNvGrpSpPr/>
          <p:nvPr/>
        </p:nvGrpSpPr>
        <p:grpSpPr>
          <a:xfrm>
            <a:off x="4598357" y="6608262"/>
            <a:ext cx="3531301" cy="2925570"/>
            <a:chOff x="4598357" y="6608262"/>
            <a:chExt cx="3531301" cy="2925570"/>
          </a:xfrm>
        </p:grpSpPr>
        <p:sp>
          <p:nvSpPr>
            <p:cNvPr id="382" name="สำนักคอมพิวเตอร์"/>
            <p:cNvSpPr txBox="1"/>
            <p:nvPr/>
          </p:nvSpPr>
          <p:spPr>
            <a:xfrm>
              <a:off x="4598357" y="8413732"/>
              <a:ext cx="3531301" cy="863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5000" b="1">
                  <a:solidFill>
                    <a:srgbClr val="FFFFFF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lvl1pPr>
            </a:lstStyle>
            <a:p>
              <a:r>
                <a:rPr dirty="0" err="1"/>
                <a:t>สำนักคอมพิวเตอร์</a:t>
              </a:r>
              <a:endParaRPr dirty="0"/>
            </a:p>
          </p:txBody>
        </p:sp>
        <p:sp>
          <p:nvSpPr>
            <p:cNvPr id="383" name="COMPUTER CENTER"/>
            <p:cNvSpPr txBox="1"/>
            <p:nvPr/>
          </p:nvSpPr>
          <p:spPr>
            <a:xfrm>
              <a:off x="4751483" y="9127431"/>
              <a:ext cx="2401504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 spc="320">
                  <a:solidFill>
                    <a:srgbClr val="FFFFFF"/>
                  </a:solidFill>
                  <a:latin typeface="DB Heavent"/>
                  <a:ea typeface="DB Heavent"/>
                  <a:cs typeface="DB Heavent"/>
                  <a:sym typeface="DB Heavent"/>
                </a:defRPr>
              </a:lvl1pPr>
            </a:lstStyle>
            <a:p>
              <a:r>
                <a:t>COMPUTER CENTER</a:t>
              </a:r>
            </a:p>
          </p:txBody>
        </p:sp>
        <p:pic>
          <p:nvPicPr>
            <p:cNvPr id="38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1483" y="6608262"/>
              <a:ext cx="1591588" cy="157716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A0BFD-9B82-4F4C-9D5D-FE4EB7D33600}"/>
              </a:ext>
            </a:extLst>
          </p:cNvPr>
          <p:cNvGrpSpPr/>
          <p:nvPr/>
        </p:nvGrpSpPr>
        <p:grpSpPr>
          <a:xfrm>
            <a:off x="8919867" y="6614836"/>
            <a:ext cx="3531302" cy="2918996"/>
            <a:chOff x="8919867" y="6614836"/>
            <a:chExt cx="3531302" cy="2918996"/>
          </a:xfrm>
        </p:grpSpPr>
        <p:sp>
          <p:nvSpPr>
            <p:cNvPr id="385" name="สำนักคอมพิวเตอร์"/>
            <p:cNvSpPr txBox="1"/>
            <p:nvPr/>
          </p:nvSpPr>
          <p:spPr>
            <a:xfrm>
              <a:off x="8919867" y="8413733"/>
              <a:ext cx="3531302" cy="863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5000" b="1">
                  <a:solidFill>
                    <a:srgbClr val="000000"/>
                  </a:solidFill>
                  <a:latin typeface="DB Heavent Bold"/>
                  <a:ea typeface="DB Heavent Bold"/>
                  <a:cs typeface="DB Heavent Bold"/>
                  <a:sym typeface="DB Heavent"/>
                </a:defRPr>
              </a:lvl1pPr>
            </a:lstStyle>
            <a:p>
              <a:r>
                <a:rPr dirty="0" err="1"/>
                <a:t>สำนักคอมพิวเตอร์</a:t>
              </a:r>
              <a:endParaRPr dirty="0"/>
            </a:p>
          </p:txBody>
        </p:sp>
        <p:sp>
          <p:nvSpPr>
            <p:cNvPr id="386" name="COMPUTER CENTER"/>
            <p:cNvSpPr txBox="1"/>
            <p:nvPr/>
          </p:nvSpPr>
          <p:spPr>
            <a:xfrm>
              <a:off x="9057785" y="9127431"/>
              <a:ext cx="2401504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 spc="320">
                  <a:solidFill>
                    <a:srgbClr val="000000"/>
                  </a:solidFill>
                  <a:latin typeface="DB Heavent"/>
                  <a:ea typeface="DB Heavent"/>
                  <a:cs typeface="DB Heavent"/>
                  <a:sym typeface="DB Heavent"/>
                </a:defRPr>
              </a:lvl1pPr>
            </a:lstStyle>
            <a:p>
              <a:r>
                <a:t>COMPUTER CENTER</a:t>
              </a:r>
            </a:p>
          </p:txBody>
        </p:sp>
        <p:pic>
          <p:nvPicPr>
            <p:cNvPr id="38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3512" y="6614836"/>
              <a:ext cx="1587501" cy="157311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88" name="REFERENCE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REFERENCE</a:t>
            </a:r>
          </a:p>
        </p:txBody>
      </p:sp>
      <p:sp>
        <p:nvSpPr>
          <p:cNvPr id="389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8BE9B-294B-FD40-97D9-2A5820714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927213"/>
            <a:ext cx="2715829" cy="27158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A71504-9E37-5AFD-FD93-4349BA268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38" y="2260895"/>
            <a:ext cx="3306062" cy="19864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9449741 [Converted]-01.jpg" descr="19449741 [Converted]-01.jpg"/>
          <p:cNvPicPr>
            <a:picLocks noChangeAspect="1"/>
          </p:cNvPicPr>
          <p:nvPr/>
        </p:nvPicPr>
        <p:blipFill>
          <a:blip r:embed="rId2"/>
          <a:srcRect l="67408" t="2427" b="2427"/>
          <a:stretch>
            <a:fillRect/>
          </a:stretch>
        </p:blipFill>
        <p:spPr>
          <a:xfrm>
            <a:off x="2649" y="-17239"/>
            <a:ext cx="8236935" cy="1375047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-23563" y="0"/>
            <a:ext cx="8263147" cy="13716001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สำนักคอมพิวเตอร์"/>
          <p:cNvSpPr txBox="1"/>
          <p:nvPr/>
        </p:nvSpPr>
        <p:spPr>
          <a:xfrm>
            <a:off x="689421" y="2479095"/>
            <a:ext cx="353130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สำนักคอมพิวเตอร์</a:t>
            </a:r>
          </a:p>
        </p:txBody>
      </p:sp>
      <p:sp>
        <p:nvSpPr>
          <p:cNvPr id="170" name="COMPUTER CENTER"/>
          <p:cNvSpPr txBox="1"/>
          <p:nvPr/>
        </p:nvSpPr>
        <p:spPr>
          <a:xfrm>
            <a:off x="689422" y="3217952"/>
            <a:ext cx="24015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spc="320">
                <a:solidFill>
                  <a:srgbClr val="FFFFFF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COMPUTER CENTER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1" y="698783"/>
            <a:ext cx="1591589" cy="157716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Greeting : ต้อนรับทุกคนเข้าสู่การพัฒนาครั้งนี้"/>
          <p:cNvSpPr txBox="1"/>
          <p:nvPr/>
        </p:nvSpPr>
        <p:spPr>
          <a:xfrm>
            <a:off x="10955748" y="3595745"/>
            <a:ext cx="902009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Greeting : </a:t>
            </a:r>
            <a:r>
              <a:rPr b="0" dirty="0" err="1"/>
              <a:t>ต้อนรับทุกคนเข้าสู่การพัฒนาครั้งนี้</a:t>
            </a:r>
            <a:endParaRPr b="0" dirty="0"/>
          </a:p>
        </p:txBody>
      </p:sp>
      <p:sp>
        <p:nvSpPr>
          <p:cNvPr id="173" name="Square"/>
          <p:cNvSpPr/>
          <p:nvPr/>
        </p:nvSpPr>
        <p:spPr>
          <a:xfrm>
            <a:off x="9790900" y="3589892"/>
            <a:ext cx="911826" cy="911827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01"/>
          <p:cNvSpPr txBox="1"/>
          <p:nvPr/>
        </p:nvSpPr>
        <p:spPr>
          <a:xfrm>
            <a:off x="9972419" y="3638061"/>
            <a:ext cx="54878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01</a:t>
            </a:r>
          </a:p>
        </p:txBody>
      </p:sp>
      <p:sp>
        <p:nvSpPr>
          <p:cNvPr id="175" name="Introduction : รู้จักกับสำนักคอมให้มากยิ่งขึ้น"/>
          <p:cNvSpPr txBox="1"/>
          <p:nvPr/>
        </p:nvSpPr>
        <p:spPr>
          <a:xfrm>
            <a:off x="10955748" y="5078350"/>
            <a:ext cx="924451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Introduction : </a:t>
            </a:r>
            <a:r>
              <a:rPr b="0" dirty="0" err="1"/>
              <a:t>รู้จักกับสำนักคอมให้มากยิ่งขึ้น</a:t>
            </a:r>
            <a:endParaRPr b="0" dirty="0"/>
          </a:p>
        </p:txBody>
      </p:sp>
      <p:sp>
        <p:nvSpPr>
          <p:cNvPr id="176" name="Square"/>
          <p:cNvSpPr/>
          <p:nvPr/>
        </p:nvSpPr>
        <p:spPr>
          <a:xfrm>
            <a:off x="9790900" y="5072497"/>
            <a:ext cx="911826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02"/>
          <p:cNvSpPr txBox="1"/>
          <p:nvPr/>
        </p:nvSpPr>
        <p:spPr>
          <a:xfrm>
            <a:off x="9972420" y="5120666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02</a:t>
            </a:r>
          </a:p>
        </p:txBody>
      </p:sp>
      <p:sp>
        <p:nvSpPr>
          <p:cNvPr id="178" name="Service Catalog : บริการทั้งหมดของสำนักคอม"/>
          <p:cNvSpPr txBox="1"/>
          <p:nvPr/>
        </p:nvSpPr>
        <p:spPr>
          <a:xfrm>
            <a:off x="10955748" y="6558648"/>
            <a:ext cx="969496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Service Catalog : </a:t>
            </a:r>
            <a:r>
              <a:rPr b="0" dirty="0" err="1"/>
              <a:t>บริการทั้งหมดของสำนักคอม</a:t>
            </a:r>
            <a:endParaRPr b="0" dirty="0"/>
          </a:p>
        </p:txBody>
      </p:sp>
      <p:sp>
        <p:nvSpPr>
          <p:cNvPr id="179" name="Square"/>
          <p:cNvSpPr/>
          <p:nvPr/>
        </p:nvSpPr>
        <p:spPr>
          <a:xfrm>
            <a:off x="9790900" y="6552796"/>
            <a:ext cx="911826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03"/>
          <p:cNvSpPr txBox="1"/>
          <p:nvPr/>
        </p:nvSpPr>
        <p:spPr>
          <a:xfrm>
            <a:off x="9972420" y="6600964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03</a:t>
            </a:r>
          </a:p>
        </p:txBody>
      </p:sp>
      <p:sp>
        <p:nvSpPr>
          <p:cNvPr id="181" name="Weekly update : อัพเดทการทำงานประจำสัปดาห์"/>
          <p:cNvSpPr txBox="1"/>
          <p:nvPr/>
        </p:nvSpPr>
        <p:spPr>
          <a:xfrm>
            <a:off x="10955748" y="8027265"/>
            <a:ext cx="1027364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Weekly update : </a:t>
            </a:r>
            <a:r>
              <a:rPr b="0" dirty="0" err="1"/>
              <a:t>อัพเดทการทำงานประจำสัปดาห์</a:t>
            </a:r>
            <a:endParaRPr b="0" dirty="0"/>
          </a:p>
        </p:txBody>
      </p:sp>
      <p:sp>
        <p:nvSpPr>
          <p:cNvPr id="182" name="Square"/>
          <p:cNvSpPr/>
          <p:nvPr/>
        </p:nvSpPr>
        <p:spPr>
          <a:xfrm>
            <a:off x="9790900" y="8021413"/>
            <a:ext cx="911826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04"/>
          <p:cNvSpPr txBox="1"/>
          <p:nvPr/>
        </p:nvSpPr>
        <p:spPr>
          <a:xfrm>
            <a:off x="9972420" y="8069581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04</a:t>
            </a:r>
          </a:p>
        </p:txBody>
      </p:sp>
      <p:sp>
        <p:nvSpPr>
          <p:cNvPr id="184" name="Brainstorm : ระดมความคิดในการพัฒนาสำนักคอม"/>
          <p:cNvSpPr txBox="1"/>
          <p:nvPr/>
        </p:nvSpPr>
        <p:spPr>
          <a:xfrm>
            <a:off x="10955748" y="9495883"/>
            <a:ext cx="1018868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Brainstorm : </a:t>
            </a:r>
            <a:r>
              <a:rPr b="0" dirty="0" err="1"/>
              <a:t>ระดมความคิดในการพัฒนาสำนักคอม</a:t>
            </a:r>
            <a:endParaRPr b="0" dirty="0"/>
          </a:p>
        </p:txBody>
      </p:sp>
      <p:sp>
        <p:nvSpPr>
          <p:cNvPr id="185" name="Square"/>
          <p:cNvSpPr/>
          <p:nvPr/>
        </p:nvSpPr>
        <p:spPr>
          <a:xfrm>
            <a:off x="9790900" y="9490030"/>
            <a:ext cx="911826" cy="911827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05"/>
          <p:cNvSpPr txBox="1"/>
          <p:nvPr/>
        </p:nvSpPr>
        <p:spPr>
          <a:xfrm>
            <a:off x="9972420" y="9538199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05</a:t>
            </a:r>
          </a:p>
        </p:txBody>
      </p:sp>
      <p:sp>
        <p:nvSpPr>
          <p:cNvPr id="187" name="Summary : สรุปทิศทางของสำนักคอม"/>
          <p:cNvSpPr txBox="1"/>
          <p:nvPr/>
        </p:nvSpPr>
        <p:spPr>
          <a:xfrm>
            <a:off x="10955748" y="10976181"/>
            <a:ext cx="768319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rPr dirty="0"/>
              <a:t>Summary : </a:t>
            </a:r>
            <a:r>
              <a:rPr b="0" dirty="0" err="1"/>
              <a:t>สรุปทิศทางของสำนักคอม</a:t>
            </a:r>
            <a:endParaRPr b="0" dirty="0"/>
          </a:p>
        </p:txBody>
      </p:sp>
      <p:sp>
        <p:nvSpPr>
          <p:cNvPr id="188" name="Square"/>
          <p:cNvSpPr/>
          <p:nvPr/>
        </p:nvSpPr>
        <p:spPr>
          <a:xfrm>
            <a:off x="9790900" y="10970329"/>
            <a:ext cx="911826" cy="911826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06"/>
          <p:cNvSpPr txBox="1"/>
          <p:nvPr/>
        </p:nvSpPr>
        <p:spPr>
          <a:xfrm>
            <a:off x="9972420" y="11018497"/>
            <a:ext cx="5487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06</a:t>
            </a:r>
          </a:p>
        </p:txBody>
      </p:sp>
      <p:sp>
        <p:nvSpPr>
          <p:cNvPr id="190" name="INDEX"/>
          <p:cNvSpPr txBox="1"/>
          <p:nvPr/>
        </p:nvSpPr>
        <p:spPr>
          <a:xfrm>
            <a:off x="9757395" y="2143718"/>
            <a:ext cx="19964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1050">
                <a:solidFill>
                  <a:srgbClr val="929292"/>
                </a:solidFill>
                <a:latin typeface="DBHeaventt-Light"/>
                <a:ea typeface="DBHeaventt-Light"/>
                <a:cs typeface="DBHeaventt-Light"/>
                <a:sym typeface="DBHeaventt-Light"/>
              </a:defRPr>
            </a:lvl1pPr>
          </a:lstStyle>
          <a:p>
            <a:r>
              <a:rPr dirty="0"/>
              <a:t>INDEX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193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C93D8-9A98-BF54-1CD1-9C04D8FF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199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03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390332" y="1284000"/>
            <a:ext cx="2360333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8BF98-62FE-D959-B96C-9978CFBB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lenn-carstens-peters-npxXWgQ33ZQ-unsplash.jpg" descr="glenn-carstens-peters-npxXWgQ33ZQ-unsplash.jpg"/>
          <p:cNvPicPr>
            <a:picLocks noChangeAspect="1"/>
          </p:cNvPicPr>
          <p:nvPr/>
        </p:nvPicPr>
        <p:blipFill>
          <a:blip r:embed="rId2"/>
          <a:srcRect t="32382"/>
          <a:stretch>
            <a:fillRect/>
          </a:stretch>
        </p:blipFill>
        <p:spPr>
          <a:xfrm>
            <a:off x="596" y="2779438"/>
            <a:ext cx="24382809" cy="1096972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-107513" y="2785681"/>
            <a:ext cx="24506303" cy="10936770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08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1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12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390332" y="1284000"/>
            <a:ext cx="2360333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7BE43-7D3E-363C-1506-A6BA004F3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lenn-carstens-peters-npxXWgQ33ZQ-unsplash.jpg" descr="glenn-carstens-peters-npxXWgQ33ZQ-unsplash.jpg"/>
          <p:cNvPicPr>
            <a:picLocks noChangeAspect="1"/>
          </p:cNvPicPr>
          <p:nvPr/>
        </p:nvPicPr>
        <p:blipFill>
          <a:blip r:embed="rId2"/>
          <a:srcRect t="32382"/>
          <a:stretch>
            <a:fillRect/>
          </a:stretch>
        </p:blipFill>
        <p:spPr>
          <a:xfrm>
            <a:off x="596" y="2779438"/>
            <a:ext cx="24382809" cy="1096972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16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9" name="1"/>
          <p:cNvSpPr txBox="1"/>
          <p:nvPr/>
        </p:nvSpPr>
        <p:spPr>
          <a:xfrm>
            <a:off x="23918372" y="128277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20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390332" y="1284000"/>
            <a:ext cx="2360333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t>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แอ็กชั่นออดิทอเรียมรามเ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B7122-7AB5-CF0B-AB1D-69009D6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lenn-carstens-peters-npxXWgQ33ZQ-unsplash.jpg" descr="glenn-carstens-peters-npxXWgQ33ZQ-unsplash.jpg"/>
          <p:cNvPicPr>
            <a:picLocks noChangeAspect="1"/>
          </p:cNvPicPr>
          <p:nvPr/>
        </p:nvPicPr>
        <p:blipFill>
          <a:blip r:embed="rId2"/>
          <a:srcRect l="34802" r="10783"/>
          <a:stretch>
            <a:fillRect/>
          </a:stretch>
        </p:blipFill>
        <p:spPr>
          <a:xfrm>
            <a:off x="13217291" y="0"/>
            <a:ext cx="1121722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Rectangle"/>
          <p:cNvSpPr/>
          <p:nvPr/>
        </p:nvSpPr>
        <p:spPr>
          <a:xfrm>
            <a:off x="13220684" y="-6451"/>
            <a:ext cx="11178106" cy="13728902"/>
          </a:xfrm>
          <a:prstGeom prst="rect">
            <a:avLst/>
          </a:prstGeom>
          <a:gradFill>
            <a:gsLst>
              <a:gs pos="0">
                <a:srgbClr val="0093B2">
                  <a:alpha val="75260"/>
                </a:srgbClr>
              </a:gs>
              <a:gs pos="100000">
                <a:srgbClr val="0000B2">
                  <a:alpha val="7526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25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8" name="1"/>
          <p:cNvSpPr txBox="1"/>
          <p:nvPr/>
        </p:nvSpPr>
        <p:spPr>
          <a:xfrm>
            <a:off x="23918372" y="128404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29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390332" y="1718089"/>
            <a:ext cx="12138900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</a:t>
            </a:r>
            <a:r>
              <a:rPr dirty="0"/>
              <a:t> </a:t>
            </a:r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endParaRPr dirty="0"/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แอ็กชั่นออดิทอเรียมรามเทพรีพอร์ท</a:t>
            </a:r>
            <a:r>
              <a:rPr dirty="0"/>
              <a:t> </a:t>
            </a:r>
            <a:r>
              <a:rPr dirty="0" err="1"/>
              <a:t>น้องใหม่</a:t>
            </a:r>
            <a:r>
              <a:rPr dirty="0"/>
              <a:t> </a:t>
            </a:r>
            <a:r>
              <a:rPr dirty="0" err="1"/>
              <a:t>ลอร์ดสโลว์</a:t>
            </a:r>
            <a:r>
              <a:rPr dirty="0"/>
              <a:t> </a:t>
            </a:r>
            <a:r>
              <a:rPr dirty="0" err="1"/>
              <a:t>แบล็กแรลลี่มอคค่า</a:t>
            </a:r>
            <a:r>
              <a:rPr dirty="0"/>
              <a:t> </a:t>
            </a:r>
            <a:r>
              <a:rPr dirty="0" err="1"/>
              <a:t>ปูอัดดั๊มพ์</a:t>
            </a:r>
            <a:r>
              <a:rPr dirty="0"/>
              <a:t> </a:t>
            </a:r>
            <a:r>
              <a:rPr dirty="0" err="1"/>
              <a:t>ผลไม้เดโมเซี้ยว</a:t>
            </a:r>
            <a:endParaRPr dirty="0"/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endParaRPr dirty="0"/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r>
              <a:rPr dirty="0" err="1"/>
              <a:t>ซื่อบื้อเพรสฮิปฮอปคาสิโน</a:t>
            </a:r>
            <a:r>
              <a:rPr dirty="0"/>
              <a:t> </a:t>
            </a:r>
            <a:r>
              <a:rPr dirty="0" err="1"/>
              <a:t>แฮมเบอร์เกอร์ซิ่งบิลสโตร์</a:t>
            </a:r>
            <a:r>
              <a:rPr dirty="0"/>
              <a:t> </a:t>
            </a:r>
            <a:r>
              <a:rPr dirty="0" err="1"/>
              <a:t>อุปนายิกานิว</a:t>
            </a:r>
            <a:r>
              <a:rPr dirty="0"/>
              <a:t> </a:t>
            </a:r>
            <a:r>
              <a:rPr dirty="0" err="1"/>
              <a:t>เซ็นทรัลตี๋</a:t>
            </a:r>
            <a:r>
              <a:rPr dirty="0"/>
              <a:t> </a:t>
            </a:r>
            <a:r>
              <a:rPr dirty="0" err="1"/>
              <a:t>หลวงพี่</a:t>
            </a:r>
            <a:r>
              <a:rPr dirty="0"/>
              <a:t> </a:t>
            </a:r>
            <a:r>
              <a:rPr dirty="0" err="1"/>
              <a:t>ทอร์นาโดเดอะรีไทร์บูติก</a:t>
            </a:r>
            <a:r>
              <a:rPr dirty="0"/>
              <a:t> </a:t>
            </a:r>
            <a:r>
              <a:rPr dirty="0" err="1"/>
              <a:t>เฟิร์มม้านั่งจุ๊ยเพรส</a:t>
            </a:r>
            <a:r>
              <a:rPr dirty="0"/>
              <a:t> </a:t>
            </a:r>
            <a:r>
              <a:rPr dirty="0" err="1"/>
              <a:t>มาม่าซูเปอร์แพทยสภาสตาร์ท</a:t>
            </a:r>
            <a:r>
              <a:rPr dirty="0"/>
              <a:t> </a:t>
            </a:r>
            <a:r>
              <a:rPr dirty="0" err="1"/>
              <a:t>แบล็คฮาลาลเนิร์สเซอรี</a:t>
            </a:r>
            <a:r>
              <a:rPr dirty="0"/>
              <a:t> </a:t>
            </a:r>
            <a:r>
              <a:rPr dirty="0" err="1"/>
              <a:t>แหววแชมเปญแก๊สโซฮอล์ฟยอร์ดแพลน</a:t>
            </a:r>
            <a:r>
              <a:rPr dirty="0"/>
              <a:t> </a:t>
            </a:r>
            <a:r>
              <a:rPr dirty="0" err="1"/>
              <a:t>เมี่ยงคำแครกเกอร์เพียบแปร้ตนเองเยลลี่</a:t>
            </a:r>
            <a:r>
              <a:rPr dirty="0"/>
              <a:t> </a:t>
            </a:r>
            <a:r>
              <a:rPr dirty="0" err="1"/>
              <a:t>หลินจือ</a:t>
            </a:r>
            <a:r>
              <a:rPr dirty="0"/>
              <a:t> </a:t>
            </a:r>
            <a:r>
              <a:rPr dirty="0" err="1"/>
              <a:t>ปัจฉิมนิเทศซูโม่โหลยโท่ยปัจเจกชน</a:t>
            </a:r>
            <a:r>
              <a:rPr dirty="0"/>
              <a:t> </a:t>
            </a:r>
            <a:r>
              <a:rPr dirty="0" err="1"/>
              <a:t>รีไซเคิลฟลุค</a:t>
            </a:r>
            <a:r>
              <a:rPr dirty="0"/>
              <a:t> </a:t>
            </a:r>
            <a:r>
              <a:rPr dirty="0" err="1"/>
              <a:t>แคมป์ดั๊มพ์</a:t>
            </a:r>
            <a:r>
              <a:rPr dirty="0"/>
              <a:t> </a:t>
            </a:r>
            <a:r>
              <a:rPr dirty="0" err="1"/>
              <a:t>บลูเบอร์รี่แมชีน</a:t>
            </a:r>
            <a:endParaRPr dirty="0"/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endParaRPr dirty="0"/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r>
              <a:rPr dirty="0" err="1"/>
              <a:t>อัตลักษณ์ศิลปากรวิปรอยัลตี้</a:t>
            </a:r>
            <a:r>
              <a:rPr dirty="0"/>
              <a:t> </a:t>
            </a:r>
            <a:r>
              <a:rPr dirty="0" err="1"/>
              <a:t>เปโซเทคโนสเตชันแฟรนไชส์โอเวอร์</a:t>
            </a:r>
            <a:r>
              <a:rPr dirty="0"/>
              <a:t> </a:t>
            </a:r>
            <a:r>
              <a:rPr dirty="0" err="1"/>
              <a:t>ฟาสต์ฟู้ดคองเกรสหยวนบัตเตอร์ตาปรือ</a:t>
            </a:r>
            <a:r>
              <a:rPr dirty="0"/>
              <a:t> </a:t>
            </a:r>
            <a:r>
              <a:rPr dirty="0" err="1"/>
              <a:t>เมาท์</a:t>
            </a:r>
            <a:r>
              <a:rPr dirty="0"/>
              <a:t> </a:t>
            </a:r>
            <a:r>
              <a:rPr dirty="0" err="1"/>
              <a:t>ออร์แกนิกมือถือบอกซ์รีวิว</a:t>
            </a:r>
            <a:r>
              <a:rPr dirty="0"/>
              <a:t> </a:t>
            </a:r>
            <a:r>
              <a:rPr dirty="0" err="1"/>
              <a:t>ช็อปปิ้งวัคค์ปาสคาล</a:t>
            </a:r>
            <a:r>
              <a:rPr dirty="0"/>
              <a:t> </a:t>
            </a:r>
            <a:r>
              <a:rPr dirty="0" err="1"/>
              <a:t>ซีนีเพล็กซ์ช็อปปิ้ง</a:t>
            </a:r>
            <a:r>
              <a:rPr dirty="0"/>
              <a:t> </a:t>
            </a:r>
            <a:r>
              <a:rPr dirty="0" err="1"/>
              <a:t>โดมิโนอุปทานโรลออนละติน</a:t>
            </a:r>
            <a:r>
              <a:rPr dirty="0"/>
              <a:t> </a:t>
            </a:r>
            <a:r>
              <a:rPr dirty="0" err="1"/>
              <a:t>สันทนาการอพาร์ทเมนท์พรีเมียร์</a:t>
            </a:r>
            <a:r>
              <a:rPr dirty="0"/>
              <a:t> </a:t>
            </a:r>
            <a:r>
              <a:rPr dirty="0" err="1"/>
              <a:t>อาร์ติสต์เซ็นเตอร์</a:t>
            </a:r>
            <a:r>
              <a:rPr dirty="0"/>
              <a:t> </a:t>
            </a:r>
            <a:r>
              <a:rPr dirty="0" err="1"/>
              <a:t>เลดี้รอยัลตี้นายพรานน็อกดาวน์</a:t>
            </a:r>
            <a:r>
              <a:rPr dirty="0"/>
              <a:t> </a:t>
            </a:r>
            <a:r>
              <a:rPr dirty="0" err="1"/>
              <a:t>โง่เขลา</a:t>
            </a:r>
            <a:r>
              <a:rPr dirty="0"/>
              <a:t> </a:t>
            </a:r>
            <a:r>
              <a:rPr dirty="0" err="1"/>
              <a:t>คอนโดคีตกวีลาตินลอจิสติกส์</a:t>
            </a:r>
            <a:r>
              <a:rPr dirty="0"/>
              <a:t> </a:t>
            </a:r>
            <a:r>
              <a:rPr dirty="0" err="1"/>
              <a:t>พีเรียดแฟ็กซ์</a:t>
            </a:r>
            <a:r>
              <a:rPr dirty="0"/>
              <a:t> </a:t>
            </a:r>
            <a:r>
              <a:rPr dirty="0" err="1"/>
              <a:t>ไวอากร้า</a:t>
            </a:r>
            <a:r>
              <a:rPr dirty="0"/>
              <a:t> </a:t>
            </a:r>
            <a:r>
              <a:rPr dirty="0" err="1"/>
              <a:t>ช็อคอพาร์ตเมนต์แบนเนอร์</a:t>
            </a:r>
            <a:r>
              <a:rPr dirty="0"/>
              <a:t> </a:t>
            </a:r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endParaRPr dirty="0"/>
          </a:p>
          <a:p>
            <a: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pPr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แอ็กชั่นออดิทอเรียมรามเทพรีพอร์ท</a:t>
            </a:r>
            <a:r>
              <a:rPr dirty="0"/>
              <a:t> </a:t>
            </a:r>
            <a:r>
              <a:rPr dirty="0" err="1"/>
              <a:t>น้องใหม่</a:t>
            </a:r>
            <a:r>
              <a:rPr dirty="0"/>
              <a:t> </a:t>
            </a:r>
            <a:r>
              <a:rPr dirty="0" err="1"/>
              <a:t>ลอร์ดสโลว์</a:t>
            </a:r>
            <a:r>
              <a:rPr dirty="0"/>
              <a:t> </a:t>
            </a:r>
            <a:r>
              <a:rPr dirty="0" err="1"/>
              <a:t>แบล็กแรลลี่มอคค่า</a:t>
            </a:r>
            <a:r>
              <a:rPr dirty="0"/>
              <a:t> </a:t>
            </a:r>
            <a:r>
              <a:rPr dirty="0" err="1"/>
              <a:t>ปูอัดดั๊มพ์</a:t>
            </a:r>
            <a:r>
              <a:rPr dirty="0"/>
              <a:t> </a:t>
            </a:r>
            <a:r>
              <a:rPr dirty="0" err="1"/>
              <a:t>ผลไม้เดโมเซี้ยว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4266B-2AEB-CA59-6D45-9135D2127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lenn-carstens-peters-npxXWgQ33ZQ-unsplash.jpg" descr="glenn-carstens-peters-npxXWgQ33ZQ-unsplash.jpg"/>
          <p:cNvPicPr>
            <a:picLocks noChangeAspect="1"/>
          </p:cNvPicPr>
          <p:nvPr/>
        </p:nvPicPr>
        <p:blipFill>
          <a:blip r:embed="rId2"/>
          <a:srcRect l="34802" r="10783"/>
          <a:stretch>
            <a:fillRect/>
          </a:stretch>
        </p:blipFill>
        <p:spPr>
          <a:xfrm>
            <a:off x="13217291" y="0"/>
            <a:ext cx="1121722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หารือทิศทางการพัฒนาสำนักคอม"/>
          <p:cNvSpPr txBox="1"/>
          <p:nvPr/>
        </p:nvSpPr>
        <p:spPr>
          <a:xfrm>
            <a:off x="390332" y="422013"/>
            <a:ext cx="236033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DB Heavent Bold"/>
                <a:ea typeface="DB Heavent Bold"/>
                <a:cs typeface="DB Heavent Bold"/>
                <a:sym typeface="DB Heavent"/>
              </a:defRPr>
            </a:lvl1pPr>
          </a:lstStyle>
          <a:p>
            <a:r>
              <a:t>หารือทิศทางการพัฒนาสำนักคอม</a:t>
            </a:r>
          </a:p>
        </p:txBody>
      </p:sp>
      <p:sp>
        <p:nvSpPr>
          <p:cNvPr id="233" name="Rectangle"/>
          <p:cNvSpPr/>
          <p:nvPr/>
        </p:nvSpPr>
        <p:spPr>
          <a:xfrm>
            <a:off x="-60721" y="530040"/>
            <a:ext cx="273802" cy="647548"/>
          </a:xfrm>
          <a:prstGeom prst="rect">
            <a:avLst/>
          </a:prstGeom>
          <a:solidFill>
            <a:srgbClr val="0093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23918372" y="12806198"/>
            <a:ext cx="463219" cy="474963"/>
          </a:xfrm>
          <a:prstGeom prst="rect">
            <a:avLst/>
          </a:prstGeom>
          <a:solidFill>
            <a:srgbClr val="D5D5D5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1"/>
          <p:cNvSpPr txBox="1"/>
          <p:nvPr/>
        </p:nvSpPr>
        <p:spPr>
          <a:xfrm>
            <a:off x="23918372" y="12840479"/>
            <a:ext cx="4632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DBHeavent-Med"/>
                <a:ea typeface="DBHeavent-Med"/>
                <a:cs typeface="DBHeavent-Med"/>
                <a:sym typeface="DB Heavent Med"/>
              </a:defRPr>
            </a:lvl1pPr>
          </a:lstStyle>
          <a:p>
            <a:r>
              <a:t>1</a:t>
            </a:r>
          </a:p>
        </p:txBody>
      </p:sp>
      <p:sp>
        <p:nvSpPr>
          <p:cNvPr id="237" name="ลาตินอึ้มอพาร์ตเมนต์ โบรกเกอร์โมจิสปิริต แซ็กโซโฟนโยโย่เวณิกากฤษณ์ทีวี ดีพาร์ตเมนท์ควีนดีลเลอร์ ลิมิตเป่ายิ้งฉุบ โรแมนติคฮอตแฟร์โปรเจกต์พาร์ ไฮเวย์ดยุกมอบตัวแทกติค หล่อฮังก้วยบิลอัตลักษณ์แอคทีฟ โอเวอร์ ซังเตแก๊สโซฮอล์คาแร็คเตอร์เอ๋อจังโก้ แอ็กชั่นออดิทอเ"/>
          <p:cNvSpPr txBox="1"/>
          <p:nvPr/>
        </p:nvSpPr>
        <p:spPr>
          <a:xfrm>
            <a:off x="390332" y="1284000"/>
            <a:ext cx="10002906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3000">
                <a:solidFill>
                  <a:srgbClr val="000000"/>
                </a:solidFill>
                <a:latin typeface="DB Heavent"/>
                <a:ea typeface="DB Heavent"/>
                <a:cs typeface="DB Heavent"/>
                <a:sym typeface="DB Heavent"/>
              </a:defRPr>
            </a:lvl1pPr>
          </a:lstStyle>
          <a:p>
            <a:r>
              <a:rPr dirty="0" err="1"/>
              <a:t>ลาตินอึ้มอพาร์ตเมนต์</a:t>
            </a:r>
            <a:r>
              <a:rPr dirty="0"/>
              <a:t> </a:t>
            </a:r>
            <a:r>
              <a:rPr dirty="0" err="1"/>
              <a:t>โบรกเกอร์โมจิสปิริต</a:t>
            </a:r>
            <a:r>
              <a:rPr dirty="0"/>
              <a:t> </a:t>
            </a:r>
            <a:r>
              <a:rPr dirty="0" err="1"/>
              <a:t>แซ็กโซโฟนโยโย่เวณิกากฤษณ์ทีวี</a:t>
            </a:r>
            <a:r>
              <a:rPr dirty="0"/>
              <a:t> </a:t>
            </a:r>
            <a:r>
              <a:rPr dirty="0" err="1"/>
              <a:t>ดีพาร์ตเมนท์ควีนดีลเลอร์</a:t>
            </a:r>
            <a:r>
              <a:rPr dirty="0"/>
              <a:t> </a:t>
            </a:r>
            <a:r>
              <a:rPr dirty="0" err="1"/>
              <a:t>ลิมิตเป่ายิ้งฉุบ</a:t>
            </a:r>
            <a:r>
              <a:rPr dirty="0"/>
              <a:t> </a:t>
            </a:r>
            <a:r>
              <a:rPr dirty="0" err="1"/>
              <a:t>โรแมนติคฮอตแฟร์โปรเจกต์พาร์</a:t>
            </a:r>
            <a:r>
              <a:rPr dirty="0"/>
              <a:t> </a:t>
            </a:r>
            <a:r>
              <a:rPr dirty="0" err="1"/>
              <a:t>ไฮเวย์ดยุกมอบตัวแทกติค</a:t>
            </a:r>
            <a:r>
              <a:rPr dirty="0"/>
              <a:t> </a:t>
            </a:r>
            <a:r>
              <a:rPr dirty="0" err="1"/>
              <a:t>หล่อฮังก้วยบิลอัตลักษณ์แอคทีฟ</a:t>
            </a:r>
            <a:r>
              <a:rPr dirty="0"/>
              <a:t> </a:t>
            </a:r>
            <a:r>
              <a:rPr dirty="0" err="1"/>
              <a:t>โอเวอร์</a:t>
            </a:r>
            <a:r>
              <a:rPr dirty="0"/>
              <a:t> </a:t>
            </a:r>
            <a:r>
              <a:rPr dirty="0" err="1"/>
              <a:t>ซังเตแก๊สโซฮอล์คาแร็คเตอร์เอ๋อจังโก้</a:t>
            </a:r>
            <a:r>
              <a:rPr dirty="0"/>
              <a:t> </a:t>
            </a:r>
            <a:r>
              <a:rPr dirty="0" err="1"/>
              <a:t>แอ็กชั่นออดิทอเรียมรามเ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BC080-0601-3B36-889B-CCF5F8D11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" y="12279028"/>
            <a:ext cx="1826556" cy="10975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1917</Words>
  <Application>Microsoft Macintosh PowerPoint</Application>
  <PresentationFormat>Custom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DB Heavent</vt:lpstr>
      <vt:lpstr>DB Heavent Bold</vt:lpstr>
      <vt:lpstr>DBHeavent-Med</vt:lpstr>
      <vt:lpstr>DBHeavent-Thin</vt:lpstr>
      <vt:lpstr>DBHeaventt-Light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PASUT JAROENCHITTAKAM</cp:lastModifiedBy>
  <cp:revision>4</cp:revision>
  <dcterms:modified xsi:type="dcterms:W3CDTF">2022-07-08T04:20:34Z</dcterms:modified>
</cp:coreProperties>
</file>